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F501728A-4694-4B4E-932F-6DE6F723CAE7}">
  <a:tblStyle styleId="{F501728A-4694-4B4E-932F-6DE6F723CAE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e0dfa0a4_0_45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e0dfa0a4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DESIGN PRINCIPLES</a:t>
            </a:r>
            <a:endParaRPr>
              <a:solidFill>
                <a:srgbClr val="8D86FC"/>
              </a:solidFill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359925" y="1083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{F501728A-4694-4B4E-932F-6DE6F723CAE7}</a:tableStyleId>
              </a:tblPr>
              <a:tblGrid>
                <a:gridCol w="4977150"/>
                <a:gridCol w="4977150"/>
              </a:tblGrid>
              <a:tr h="773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Who We Must Focus On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Who We Must Avoid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73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We Must Do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We Must Not Do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73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How We Must Act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How We Must Not Act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73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Where We Must Act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Where We Must Not Act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73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When We Must Act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When We Must Not Act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73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Why We Must Act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Why We Must Not Act</a:t>
                      </a:r>
                      <a:endParaRPr i="1" sz="1200">
                        <a:solidFill>
                          <a:schemeClr val="dk1"/>
                        </a:solidFill>
                        <a:latin typeface="IBM Plex Sans Light"/>
                        <a:ea typeface="IBM Plex Sans Light"/>
                        <a:cs typeface="IBM Plex Sans Light"/>
                        <a:sym typeface="IBM Plex Sans Ligh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53315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Prioritised Principles: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-304800" lvl="0" marL="45720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IBM Plex Sans"/>
                        <a:buAutoNum type="arabicPeriod"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-304800" lvl="0" marL="45720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IBM Plex Sans"/>
                        <a:buAutoNum type="arabicPeriod"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-304800" lvl="0" marL="45720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IBM Plex Sans"/>
                        <a:buAutoNum type="arabicPeriod"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-304800" lvl="0" marL="45720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IBM Plex Sans"/>
                        <a:buAutoNum type="arabicPeriod"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IBM Plex Sans"/>
                        <a:buAutoNum type="arabicPeriod"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